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Relationship Id="rId27" Type="http://schemas.openxmlformats.org/officeDocument/2006/relationships/image" Target="../media/image184.png"/><Relationship Id="rId28" Type="http://schemas.openxmlformats.org/officeDocument/2006/relationships/image" Target="../media/image185.png"/><Relationship Id="rId29" Type="http://schemas.openxmlformats.org/officeDocument/2006/relationships/image" Target="../media/image186.png"/><Relationship Id="rId30" Type="http://schemas.openxmlformats.org/officeDocument/2006/relationships/image" Target="../media/image187.png"/><Relationship Id="rId31" Type="http://schemas.openxmlformats.org/officeDocument/2006/relationships/image" Target="../media/image1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Relationship Id="rId18" Type="http://schemas.openxmlformats.org/officeDocument/2006/relationships/image" Target="../media/image307.png"/><Relationship Id="rId19" Type="http://schemas.openxmlformats.org/officeDocument/2006/relationships/image" Target="../media/image308.png"/><Relationship Id="rId20" Type="http://schemas.openxmlformats.org/officeDocument/2006/relationships/image" Target="../media/image309.png"/><Relationship Id="rId21" Type="http://schemas.openxmlformats.org/officeDocument/2006/relationships/image" Target="../media/image310.png"/><Relationship Id="rId22" Type="http://schemas.openxmlformats.org/officeDocument/2006/relationships/image" Target="../media/image311.png"/><Relationship Id="rId23" Type="http://schemas.openxmlformats.org/officeDocument/2006/relationships/image" Target="../media/image312.png"/><Relationship Id="rId24" Type="http://schemas.openxmlformats.org/officeDocument/2006/relationships/image" Target="../media/image313.png"/><Relationship Id="rId25" Type="http://schemas.openxmlformats.org/officeDocument/2006/relationships/image" Target="../media/image314.png"/><Relationship Id="rId26" Type="http://schemas.openxmlformats.org/officeDocument/2006/relationships/image" Target="../media/image315.png"/><Relationship Id="rId27" Type="http://schemas.openxmlformats.org/officeDocument/2006/relationships/image" Target="../media/image316.png"/><Relationship Id="rId28" Type="http://schemas.openxmlformats.org/officeDocument/2006/relationships/image" Target="../media/image317.png"/><Relationship Id="rId29" Type="http://schemas.openxmlformats.org/officeDocument/2006/relationships/image" Target="../media/image318.png"/><Relationship Id="rId30" Type="http://schemas.openxmlformats.org/officeDocument/2006/relationships/image" Target="../media/image319.png"/><Relationship Id="rId31" Type="http://schemas.openxmlformats.org/officeDocument/2006/relationships/image" Target="../media/image320.png"/><Relationship Id="rId32" Type="http://schemas.openxmlformats.org/officeDocument/2006/relationships/image" Target="../media/image321.png"/><Relationship Id="rId33" Type="http://schemas.openxmlformats.org/officeDocument/2006/relationships/image" Target="../media/image322.png"/><Relationship Id="rId34" Type="http://schemas.openxmlformats.org/officeDocument/2006/relationships/image" Target="../media/image323.png"/><Relationship Id="rId35" Type="http://schemas.openxmlformats.org/officeDocument/2006/relationships/image" Target="../media/image324.png"/><Relationship Id="rId36" Type="http://schemas.openxmlformats.org/officeDocument/2006/relationships/image" Target="../media/image325.png"/><Relationship Id="rId37" Type="http://schemas.openxmlformats.org/officeDocument/2006/relationships/image" Target="../media/image326.png"/><Relationship Id="rId38" Type="http://schemas.openxmlformats.org/officeDocument/2006/relationships/image" Target="../media/image3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210" y="2969867"/>
            <a:ext cx="13508429" cy="2705117"/>
            <a:chOff x="1151210" y="2969867"/>
            <a:chExt cx="13508429" cy="2705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917" y="2813574"/>
              <a:ext cx="13762866" cy="20790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992" y="3917011"/>
              <a:ext cx="7307907" cy="20859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9439" y="7887656"/>
            <a:ext cx="7126453" cy="19882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283" y="1956450"/>
            <a:ext cx="3143929" cy="984845"/>
            <a:chOff x="753283" y="1956450"/>
            <a:chExt cx="3143929" cy="984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283" y="1956450"/>
              <a:ext cx="3143929" cy="984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26912" y="-1904921"/>
            <a:ext cx="29173141" cy="15868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20730"/>
            <a:ext cx="18433603" cy="1941430"/>
            <a:chOff x="-57143" y="120730"/>
            <a:chExt cx="18433603" cy="19414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249" y="1266449"/>
              <a:ext cx="10018002" cy="9413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-57143" y="120730"/>
              <a:ext cx="18433603" cy="1941430"/>
              <a:chOff x="-57143" y="120730"/>
              <a:chExt cx="18433603" cy="194143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681" y="27399"/>
                <a:ext cx="2871476" cy="1177114"/>
              </a:xfrm>
              <a:prstGeom prst="rect">
                <a:avLst/>
              </a:prstGeom>
            </p:spPr>
          </p:pic>
          <p:grpSp>
            <p:nvGrpSpPr>
              <p:cNvPr id="1003" name="그룹 1003"/>
              <p:cNvGrpSpPr/>
              <p:nvPr/>
            </p:nvGrpSpPr>
            <p:grpSpPr>
              <a:xfrm>
                <a:off x="688741" y="1647873"/>
                <a:ext cx="720757" cy="107143"/>
                <a:chOff x="688741" y="1647873"/>
                <a:chExt cx="720757" cy="10714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688741" y="1647873"/>
                  <a:ext cx="720757" cy="10714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57143" y="981403"/>
                <a:ext cx="18433603" cy="35714"/>
                <a:chOff x="-57143" y="981403"/>
                <a:chExt cx="18433603" cy="35714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57143" y="981403"/>
                  <a:ext cx="18433603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66577"/>
            <a:ext cx="18285714" cy="10623720"/>
            <a:chOff x="0" y="-366577"/>
            <a:chExt cx="18285714" cy="106237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66577"/>
              <a:ext cx="18285714" cy="10623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140" y="5430369"/>
            <a:ext cx="9289802" cy="11543"/>
            <a:chOff x="1220140" y="5430369"/>
            <a:chExt cx="9289802" cy="11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140" y="5430369"/>
              <a:ext cx="9289802" cy="115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445" y="3651150"/>
            <a:ext cx="1676144" cy="1759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6849" y="3680153"/>
            <a:ext cx="4526549" cy="1824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9819" y="9329323"/>
            <a:ext cx="1227621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063" y="6840499"/>
            <a:ext cx="5103453" cy="1775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31" y="9663144"/>
            <a:ext cx="8041434" cy="538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871" y="3299142"/>
            <a:ext cx="5615020" cy="3378385"/>
            <a:chOff x="353871" y="3299142"/>
            <a:chExt cx="5615020" cy="33783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871" y="3299142"/>
              <a:ext cx="5615020" cy="3378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0334" y="2827136"/>
            <a:ext cx="1549614" cy="575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0940" y="5636517"/>
            <a:ext cx="373366" cy="373366"/>
            <a:chOff x="1690940" y="5636517"/>
            <a:chExt cx="373366" cy="373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0940" y="5636517"/>
              <a:ext cx="373366" cy="373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3354" y="5028994"/>
            <a:ext cx="373366" cy="532012"/>
            <a:chOff x="2083354" y="5028994"/>
            <a:chExt cx="373366" cy="5320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3354" y="5028994"/>
              <a:ext cx="373366" cy="532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46753" y="4527115"/>
            <a:ext cx="351552" cy="529625"/>
            <a:chOff x="5246753" y="4527115"/>
            <a:chExt cx="351552" cy="5296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6753" y="4527115"/>
              <a:ext cx="351552" cy="529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8401" y="4376518"/>
            <a:ext cx="331209" cy="507055"/>
            <a:chOff x="4458401" y="4376518"/>
            <a:chExt cx="331209" cy="507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8401" y="4376518"/>
              <a:ext cx="331209" cy="5070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1405" y="4307359"/>
            <a:ext cx="314997" cy="350946"/>
            <a:chOff x="3681405" y="4307359"/>
            <a:chExt cx="314997" cy="3509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81405" y="4307359"/>
              <a:ext cx="314997" cy="3509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5397" y="3299142"/>
            <a:ext cx="5453175" cy="3197689"/>
            <a:chOff x="12375397" y="3299142"/>
            <a:chExt cx="5453175" cy="31976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75397" y="3299142"/>
              <a:ext cx="5453175" cy="31976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5345" y="1213116"/>
            <a:ext cx="16896679" cy="9123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2681" y="27399"/>
            <a:ext cx="7099962" cy="11771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46192" y="7081753"/>
            <a:ext cx="5002405" cy="12609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40845" y="7088233"/>
            <a:ext cx="5930443" cy="9101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03600" y="2780305"/>
            <a:ext cx="1847853" cy="5771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15866" y="2801868"/>
            <a:ext cx="2025043" cy="5714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97232" y="3490546"/>
            <a:ext cx="5122332" cy="3393762"/>
            <a:chOff x="6697232" y="3490546"/>
            <a:chExt cx="5122332" cy="33937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97232" y="3490546"/>
              <a:ext cx="5122332" cy="33937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09819" y="9329323"/>
            <a:ext cx="1227621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9727" y="3218870"/>
            <a:ext cx="3127228" cy="3036442"/>
            <a:chOff x="1019727" y="3218870"/>
            <a:chExt cx="3127228" cy="30364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727" y="3218870"/>
              <a:ext cx="3127228" cy="30364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2668" y="7796144"/>
            <a:ext cx="4287919" cy="989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63267" y="3358589"/>
            <a:ext cx="2840735" cy="2757003"/>
            <a:chOff x="5163267" y="3358589"/>
            <a:chExt cx="2840735" cy="2757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3267" y="3358589"/>
              <a:ext cx="2840735" cy="2757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2910" y="3402791"/>
            <a:ext cx="1415751" cy="2402645"/>
            <a:chOff x="8152910" y="3402791"/>
            <a:chExt cx="1415751" cy="2402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2910" y="3402791"/>
              <a:ext cx="1415751" cy="24026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283" y="2756714"/>
            <a:ext cx="1960805" cy="575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28703" y="3448671"/>
            <a:ext cx="7319985" cy="4351044"/>
            <a:chOff x="10228703" y="3448671"/>
            <a:chExt cx="7319985" cy="4351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8703" y="3448671"/>
              <a:ext cx="7319985" cy="4351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297" y="1275973"/>
            <a:ext cx="13048383" cy="9472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680" y="27399"/>
            <a:ext cx="12306638" cy="12072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1058" y="7290606"/>
            <a:ext cx="3788148" cy="575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4489" y="6109543"/>
            <a:ext cx="3623814" cy="9938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47696" y="2750306"/>
            <a:ext cx="2279215" cy="5756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84763" y="2828325"/>
            <a:ext cx="3649453" cy="6143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36652" y="4083582"/>
            <a:ext cx="574579" cy="3097985"/>
            <a:chOff x="11336652" y="4083582"/>
            <a:chExt cx="574579" cy="30979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6652" y="4083582"/>
              <a:ext cx="574579" cy="30979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07949" y="4091231"/>
            <a:ext cx="574579" cy="3079118"/>
            <a:chOff x="16607949" y="4091231"/>
            <a:chExt cx="574579" cy="30791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07949" y="4091231"/>
              <a:ext cx="574579" cy="30791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428571" y="7042840"/>
            <a:ext cx="15428571" cy="3085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95064" y="4110278"/>
            <a:ext cx="946315" cy="985258"/>
            <a:chOff x="3895064" y="4110278"/>
            <a:chExt cx="946315" cy="9852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5064" y="4110278"/>
              <a:ext cx="946315" cy="9852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7249" y="1266449"/>
            <a:ext cx="16591145" cy="97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681" y="27399"/>
            <a:ext cx="10516466" cy="1196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0601" y="6398975"/>
            <a:ext cx="7225004" cy="604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8683" y="7605538"/>
            <a:ext cx="7095492" cy="1828365"/>
            <a:chOff x="10428683" y="7605538"/>
            <a:chExt cx="7095492" cy="1828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8683" y="7605538"/>
              <a:ext cx="7095492" cy="18283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6010" y="7877012"/>
            <a:ext cx="6419348" cy="13606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29293" y="3475920"/>
            <a:ext cx="15167132" cy="36817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3422" y="7715523"/>
            <a:ext cx="7285499" cy="1733127"/>
            <a:chOff x="1143422" y="7715523"/>
            <a:chExt cx="7285499" cy="17331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422" y="7715523"/>
              <a:ext cx="7285499" cy="1733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781" y="2863018"/>
            <a:ext cx="4174496" cy="557357"/>
            <a:chOff x="278781" y="2863018"/>
            <a:chExt cx="4174496" cy="557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781" y="2863018"/>
              <a:ext cx="4174496" cy="5573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5729" y="7959620"/>
            <a:ext cx="7011366" cy="13606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29097" y="2871467"/>
            <a:ext cx="4125410" cy="569456"/>
            <a:chOff x="4629097" y="2871467"/>
            <a:chExt cx="4125410" cy="5694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29097" y="2871467"/>
              <a:ext cx="4125410" cy="56945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5179" y="2192382"/>
            <a:ext cx="4048643" cy="575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90428" y="5953620"/>
            <a:ext cx="7466764" cy="35714"/>
            <a:chOff x="5390428" y="5953620"/>
            <a:chExt cx="7466764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390428" y="5953620"/>
              <a:ext cx="7466764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64824" y="3298533"/>
            <a:ext cx="2983537" cy="7929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8759" y="8011179"/>
            <a:ext cx="731257" cy="903299"/>
            <a:chOff x="298759" y="8011179"/>
            <a:chExt cx="731257" cy="903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298759" y="8011179"/>
              <a:ext cx="731257" cy="9032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7674" y="7931638"/>
            <a:ext cx="731257" cy="903299"/>
            <a:chOff x="9567674" y="7931638"/>
            <a:chExt cx="731257" cy="9032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567674" y="7931638"/>
              <a:ext cx="731257" cy="9032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29097" y="3641212"/>
            <a:ext cx="4208448" cy="3946548"/>
            <a:chOff x="4629097" y="3641212"/>
            <a:chExt cx="4208448" cy="39465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29097" y="4106645"/>
              <a:ext cx="4152932" cy="2709173"/>
              <a:chOff x="4629097" y="4106645"/>
              <a:chExt cx="4152932" cy="270917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29097" y="4106645"/>
                <a:ext cx="4152932" cy="270917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04947" y="3595499"/>
              <a:ext cx="3032767" cy="57565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89098" y="6731116"/>
              <a:ext cx="3153910" cy="8795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247696" y="4299567"/>
              <a:ext cx="426846" cy="1536094"/>
              <a:chOff x="6247696" y="4299567"/>
              <a:chExt cx="426846" cy="153609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47696" y="4299567"/>
                <a:ext cx="426846" cy="1536094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8495" y="6704653"/>
            <a:ext cx="3461282" cy="88908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2781" y="3550250"/>
            <a:ext cx="3855557" cy="5756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8492" y="4076707"/>
            <a:ext cx="4152932" cy="2688987"/>
            <a:chOff x="438492" y="4076707"/>
            <a:chExt cx="4152932" cy="26889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492" y="4076707"/>
              <a:ext cx="4152932" cy="26889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02446" y="4790373"/>
            <a:ext cx="426846" cy="830607"/>
            <a:chOff x="1702446" y="4790373"/>
            <a:chExt cx="426846" cy="83060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02446" y="4790373"/>
              <a:ext cx="426846" cy="8306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0607" y="4931950"/>
            <a:ext cx="3330675" cy="28571"/>
            <a:chOff x="990607" y="4931950"/>
            <a:chExt cx="3330675" cy="28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0607" y="4931950"/>
              <a:ext cx="3330675" cy="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7274" y="4269233"/>
            <a:ext cx="250691" cy="576542"/>
            <a:chOff x="1057274" y="4269233"/>
            <a:chExt cx="250691" cy="57654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057274" y="4269233"/>
              <a:ext cx="250691" cy="57654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0107" y="4230860"/>
            <a:ext cx="1912130" cy="36669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7836" y="7331558"/>
            <a:ext cx="7095492" cy="1828365"/>
            <a:chOff x="1447836" y="7331558"/>
            <a:chExt cx="7095492" cy="18283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36" y="7331558"/>
              <a:ext cx="7095492" cy="18283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9154" y="1268354"/>
            <a:ext cx="16878650" cy="937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681" y="27399"/>
            <a:ext cx="10516466" cy="1196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7519" y="6160712"/>
            <a:ext cx="7052581" cy="35714"/>
            <a:chOff x="5597519" y="6160712"/>
            <a:chExt cx="7052581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597519" y="6160712"/>
              <a:ext cx="7052581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8503" y="2846018"/>
            <a:ext cx="4324830" cy="756241"/>
            <a:chOff x="208503" y="2846018"/>
            <a:chExt cx="4324830" cy="7562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03" y="2846018"/>
              <a:ext cx="4324830" cy="756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3333" y="2918553"/>
            <a:ext cx="4496762" cy="554029"/>
            <a:chOff x="4533333" y="2918553"/>
            <a:chExt cx="4496762" cy="554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3333" y="2918553"/>
              <a:ext cx="4496762" cy="554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40031" y="4173688"/>
            <a:ext cx="5013528" cy="2507279"/>
            <a:chOff x="2240031" y="4173688"/>
            <a:chExt cx="5013528" cy="25072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0031" y="4173688"/>
              <a:ext cx="5013528" cy="25072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7293" y="6640968"/>
            <a:ext cx="4351186" cy="5157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221" y="2290129"/>
            <a:ext cx="6868071" cy="5987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8062" y="3622992"/>
            <a:ext cx="3926386" cy="6082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09150" y="7331558"/>
            <a:ext cx="7095492" cy="1828365"/>
            <a:chOff x="10409150" y="7331558"/>
            <a:chExt cx="7095492" cy="18283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9150" y="7331558"/>
              <a:ext cx="7095492" cy="182836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1906" y="7591258"/>
            <a:ext cx="6601471" cy="13606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64824" y="3161283"/>
            <a:ext cx="2983537" cy="7929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29293" y="3338671"/>
            <a:ext cx="15167132" cy="36817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39175" y="6261725"/>
            <a:ext cx="7270718" cy="6043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02746" y="7591199"/>
            <a:ext cx="731257" cy="903299"/>
            <a:chOff x="9602746" y="7591199"/>
            <a:chExt cx="731257" cy="9032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602746" y="7591199"/>
              <a:ext cx="731257" cy="90329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0211" y="7543582"/>
            <a:ext cx="6504576" cy="13701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0018" y="7664711"/>
            <a:ext cx="731257" cy="903299"/>
            <a:chOff x="560018" y="7664711"/>
            <a:chExt cx="731257" cy="9032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560018" y="7664711"/>
              <a:ext cx="731257" cy="9032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81855" y="4561828"/>
            <a:ext cx="426846" cy="1035712"/>
            <a:chOff x="4281855" y="4561828"/>
            <a:chExt cx="426846" cy="10357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1855" y="4561828"/>
              <a:ext cx="426846" cy="103571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20730"/>
            <a:ext cx="18433603" cy="1941430"/>
            <a:chOff x="-57143" y="120730"/>
            <a:chExt cx="18433603" cy="1941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681" y="27399"/>
              <a:ext cx="6505314" cy="118936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88741" y="1647873"/>
              <a:ext cx="720757" cy="107143"/>
              <a:chOff x="688741" y="1647873"/>
              <a:chExt cx="720757" cy="10714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688741" y="1647873"/>
                <a:ext cx="720757" cy="107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57143" y="981403"/>
              <a:ext cx="18433603" cy="35714"/>
              <a:chOff x="-57143" y="981403"/>
              <a:chExt cx="18433603" cy="3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7143" y="981403"/>
                <a:ext cx="18433603" cy="35714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490" y="7711078"/>
            <a:ext cx="4426329" cy="864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5863" y="7538908"/>
            <a:ext cx="5514996" cy="12000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1016" y="7711078"/>
            <a:ext cx="5266653" cy="864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824" y="3538982"/>
            <a:ext cx="5186169" cy="4021953"/>
            <a:chOff x="762824" y="3538982"/>
            <a:chExt cx="5186169" cy="4021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824" y="3538982"/>
              <a:ext cx="5186169" cy="40219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1888" y="3070422"/>
            <a:ext cx="2378129" cy="5756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7939" y="3070422"/>
            <a:ext cx="5518043" cy="585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144" y="3070422"/>
            <a:ext cx="4476557" cy="575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03278" y="5264759"/>
            <a:ext cx="435431" cy="1224622"/>
            <a:chOff x="4003278" y="5264759"/>
            <a:chExt cx="435431" cy="1224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3278" y="5264759"/>
              <a:ext cx="435431" cy="12246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9154" y="1268354"/>
            <a:ext cx="14204983" cy="918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4819" y="4796626"/>
            <a:ext cx="1792594" cy="217083"/>
            <a:chOff x="1074819" y="4796626"/>
            <a:chExt cx="1792594" cy="2170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360000">
              <a:off x="1074819" y="4796626"/>
              <a:ext cx="1792594" cy="2170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1143" y="3833913"/>
            <a:ext cx="5819749" cy="3432091"/>
            <a:chOff x="11931143" y="3833913"/>
            <a:chExt cx="5819749" cy="34320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1143" y="3833913"/>
              <a:ext cx="5819749" cy="3432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07016" y="4231261"/>
            <a:ext cx="989294" cy="1767423"/>
            <a:chOff x="15607016" y="4231261"/>
            <a:chExt cx="989294" cy="17674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07016" y="4231261"/>
              <a:ext cx="989294" cy="1767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21177" y="5395635"/>
            <a:ext cx="2931733" cy="1800396"/>
            <a:chOff x="6821177" y="5395635"/>
            <a:chExt cx="2931733" cy="18003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1177" y="5395635"/>
              <a:ext cx="2931733" cy="180039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49991" y="3712191"/>
            <a:ext cx="5385731" cy="3646042"/>
            <a:chOff x="6449991" y="3712191"/>
            <a:chExt cx="5385731" cy="36460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49991" y="3712191"/>
              <a:ext cx="5385731" cy="36460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9656" y="5549959"/>
            <a:ext cx="3698553" cy="1506263"/>
            <a:chOff x="6909656" y="5549959"/>
            <a:chExt cx="3698553" cy="15062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9656" y="5549959"/>
              <a:ext cx="3698553" cy="150626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99482" y="5265949"/>
            <a:ext cx="1140471" cy="3468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571"/>
            <a:ext cx="18285714" cy="10285714"/>
            <a:chOff x="0" y="-28571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571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140" y="5430369"/>
            <a:ext cx="9289802" cy="11543"/>
            <a:chOff x="1220140" y="5430369"/>
            <a:chExt cx="9289802" cy="11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140" y="5430369"/>
              <a:ext cx="9289802" cy="115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445" y="3651150"/>
            <a:ext cx="1666620" cy="1759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6849" y="3680150"/>
            <a:ext cx="8474015" cy="18340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1005" y="3591679"/>
            <a:ext cx="6558923" cy="6328321"/>
            <a:chOff x="9791005" y="3591679"/>
            <a:chExt cx="6558923" cy="6328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1005" y="3591679"/>
              <a:ext cx="6558923" cy="63283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7249" y="1266449"/>
            <a:ext cx="11871774" cy="941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680" y="27399"/>
            <a:ext cx="4558400" cy="1179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6870" y="3644330"/>
            <a:ext cx="6558923" cy="6285194"/>
            <a:chOff x="1936870" y="3644330"/>
            <a:chExt cx="6558923" cy="6285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6870" y="3644330"/>
              <a:ext cx="6558923" cy="62851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89181" y="3683047"/>
            <a:ext cx="3011688" cy="8545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2310" y="8963597"/>
            <a:ext cx="6093195" cy="65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21207" y="5132926"/>
            <a:ext cx="2064910" cy="2064910"/>
            <a:chOff x="5421207" y="5132926"/>
            <a:chExt cx="2064910" cy="20649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1207" y="5132926"/>
              <a:ext cx="2064910" cy="20649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2927" y="5285754"/>
            <a:ext cx="1813314" cy="1813314"/>
            <a:chOff x="3182927" y="5285754"/>
            <a:chExt cx="1813314" cy="1813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140000">
              <a:off x="3182927" y="5285754"/>
              <a:ext cx="1813314" cy="18133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369" y="6834401"/>
            <a:ext cx="8024558" cy="26748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09511" y="3617729"/>
            <a:ext cx="2841136" cy="8582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50858" y="8498354"/>
            <a:ext cx="6389166" cy="10691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15452" y="4872709"/>
            <a:ext cx="3614036" cy="3677072"/>
            <a:chOff x="10415452" y="4872709"/>
            <a:chExt cx="3614036" cy="36770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5452" y="4872709"/>
              <a:ext cx="3614036" cy="3677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09058" y="4379904"/>
            <a:ext cx="1491506" cy="3226437"/>
            <a:chOff x="13909058" y="4379904"/>
            <a:chExt cx="1491506" cy="32264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9058" y="4379904"/>
              <a:ext cx="1491506" cy="322643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18722" y="2295427"/>
            <a:ext cx="13217225" cy="10376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20730"/>
            <a:ext cx="18433603" cy="1941430"/>
            <a:chOff x="-57143" y="120730"/>
            <a:chExt cx="18433603" cy="1941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249" y="1266449"/>
              <a:ext cx="8107897" cy="9413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-57143" y="120730"/>
              <a:ext cx="18433603" cy="1941430"/>
              <a:chOff x="-57143" y="120730"/>
              <a:chExt cx="18433603" cy="194143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2681" y="27399"/>
                <a:ext cx="6707218" cy="1189361"/>
              </a:xfrm>
              <a:prstGeom prst="rect">
                <a:avLst/>
              </a:prstGeom>
            </p:spPr>
          </p:pic>
          <p:grpSp>
            <p:nvGrpSpPr>
              <p:cNvPr id="1003" name="그룹 1003"/>
              <p:cNvGrpSpPr/>
              <p:nvPr/>
            </p:nvGrpSpPr>
            <p:grpSpPr>
              <a:xfrm>
                <a:off x="688741" y="1647873"/>
                <a:ext cx="720757" cy="107143"/>
                <a:chOff x="688741" y="1647873"/>
                <a:chExt cx="720757" cy="107143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688741" y="1647873"/>
                  <a:ext cx="720757" cy="10714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57143" y="981403"/>
                <a:ext cx="18433603" cy="35714"/>
                <a:chOff x="-57143" y="981403"/>
                <a:chExt cx="18433603" cy="3571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57143" y="981403"/>
                  <a:ext cx="18433603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766" y="2398036"/>
            <a:ext cx="7147173" cy="7490556"/>
            <a:chOff x="1424766" y="2398036"/>
            <a:chExt cx="7147173" cy="7490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4766" y="2398036"/>
              <a:ext cx="7147173" cy="74905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0810" y="3377531"/>
            <a:ext cx="2551211" cy="10136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6252" y="6679833"/>
            <a:ext cx="5859071" cy="27357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79247" y="4401864"/>
            <a:ext cx="3638211" cy="2080279"/>
            <a:chOff x="3179247" y="4401864"/>
            <a:chExt cx="3638211" cy="20802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9247" y="4401864"/>
              <a:ext cx="3638211" cy="20802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33912" y="2398036"/>
            <a:ext cx="7327036" cy="7490556"/>
            <a:chOff x="9533912" y="2398036"/>
            <a:chExt cx="7327036" cy="74905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3912" y="2398036"/>
              <a:ext cx="7327036" cy="749055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6218" y="3195427"/>
            <a:ext cx="3104029" cy="10239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52525" y="6584677"/>
            <a:ext cx="6362661" cy="31727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55075" y="4220133"/>
            <a:ext cx="4084335" cy="2079115"/>
            <a:chOff x="11155075" y="4220133"/>
            <a:chExt cx="4084335" cy="20791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5075" y="4220133"/>
              <a:ext cx="4084335" cy="20791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08050" y="2390440"/>
            <a:ext cx="3641353" cy="11586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3621" y="2342821"/>
            <a:ext cx="2997419" cy="1158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33888" y="3360072"/>
            <a:ext cx="5485714" cy="71429"/>
            <a:chOff x="2333888" y="3360072"/>
            <a:chExt cx="5485714" cy="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3888" y="3360072"/>
              <a:ext cx="5485714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95587" y="3275663"/>
            <a:ext cx="5485714" cy="71429"/>
            <a:chOff x="10395587" y="3275663"/>
            <a:chExt cx="5485714" cy="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5587" y="3275663"/>
              <a:ext cx="5485714" cy="7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3027" y="879852"/>
            <a:ext cx="1775813" cy="1379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3482" y="2855752"/>
            <a:ext cx="9726878" cy="14518"/>
            <a:chOff x="2993482" y="2855752"/>
            <a:chExt cx="9726878" cy="14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3482" y="2855752"/>
              <a:ext cx="9726878" cy="14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93482" y="4029001"/>
            <a:ext cx="9726878" cy="14518"/>
            <a:chOff x="2993482" y="4029001"/>
            <a:chExt cx="9726878" cy="14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3482" y="4029001"/>
              <a:ext cx="9726878" cy="14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4125" y="5202249"/>
            <a:ext cx="9726878" cy="14518"/>
            <a:chOff x="2974125" y="5202249"/>
            <a:chExt cx="9726878" cy="14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4125" y="5202249"/>
              <a:ext cx="9726878" cy="14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482" y="6375497"/>
            <a:ext cx="9726878" cy="14518"/>
            <a:chOff x="2993482" y="6375497"/>
            <a:chExt cx="9726878" cy="14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3482" y="6375497"/>
              <a:ext cx="9726878" cy="14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3482" y="7548745"/>
            <a:ext cx="9726878" cy="14518"/>
            <a:chOff x="2993482" y="7548745"/>
            <a:chExt cx="9726878" cy="1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3482" y="7548745"/>
              <a:ext cx="9726878" cy="1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93482" y="8721993"/>
            <a:ext cx="9726878" cy="14518"/>
            <a:chOff x="2993482" y="8721993"/>
            <a:chExt cx="9726878" cy="14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3482" y="8721993"/>
              <a:ext cx="9726878" cy="145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22811" y="1930497"/>
            <a:ext cx="4825109" cy="78594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09779" y="9329321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3545" y="2259848"/>
            <a:ext cx="7827129" cy="5138248"/>
            <a:chOff x="9423545" y="2259848"/>
            <a:chExt cx="7827129" cy="51382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3545" y="2259848"/>
              <a:ext cx="7827129" cy="51382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126" y="2259848"/>
            <a:ext cx="7827129" cy="5138248"/>
            <a:chOff x="1148126" y="2259848"/>
            <a:chExt cx="7827129" cy="5138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26" y="2259848"/>
              <a:ext cx="7827129" cy="513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8718" y="2325079"/>
            <a:ext cx="3421744" cy="10873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470" y="3809341"/>
            <a:ext cx="5112528" cy="27357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3647" y="2305021"/>
            <a:ext cx="2708496" cy="10966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5671" y="3403811"/>
            <a:ext cx="5189090" cy="35497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7984" y="7462348"/>
            <a:ext cx="7827129" cy="1495630"/>
            <a:chOff x="1197984" y="7462348"/>
            <a:chExt cx="7827129" cy="14956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984" y="7462348"/>
              <a:ext cx="7827129" cy="14956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7296" y="7859129"/>
            <a:ext cx="7607553" cy="1619991"/>
            <a:chOff x="8917296" y="7859129"/>
            <a:chExt cx="7607553" cy="16199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7296" y="7859129"/>
              <a:ext cx="7607553" cy="1619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3403" y="8969866"/>
            <a:ext cx="7827129" cy="602087"/>
            <a:chOff x="9473403" y="8969866"/>
            <a:chExt cx="7827129" cy="6020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403" y="8969866"/>
              <a:ext cx="7827129" cy="6020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7249" y="1266449"/>
            <a:ext cx="8925297" cy="9442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2681" y="27399"/>
            <a:ext cx="11245771" cy="11798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8126" y="9051689"/>
            <a:ext cx="8452526" cy="596101"/>
            <a:chOff x="1148126" y="9051689"/>
            <a:chExt cx="8452526" cy="5961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126" y="9051689"/>
              <a:ext cx="8452526" cy="5961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1049" y="5286995"/>
            <a:ext cx="12833795" cy="63115"/>
            <a:chOff x="2631049" y="5286995"/>
            <a:chExt cx="12833795" cy="63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049" y="5286995"/>
              <a:ext cx="12833795" cy="63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4362" y="4893602"/>
            <a:ext cx="5082364" cy="2953556"/>
            <a:chOff x="-684362" y="4893602"/>
            <a:chExt cx="5082364" cy="29535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84362" y="4893602"/>
              <a:ext cx="5082364" cy="29535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330" y="4395288"/>
            <a:ext cx="1858980" cy="1858980"/>
            <a:chOff x="927330" y="4395288"/>
            <a:chExt cx="1858980" cy="1858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330" y="4395288"/>
              <a:ext cx="1858980" cy="1858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699" y="6343755"/>
            <a:ext cx="2484594" cy="723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255" y="7080903"/>
            <a:ext cx="2182635" cy="831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0860" y="4900724"/>
            <a:ext cx="5096607" cy="2953556"/>
            <a:chOff x="2970860" y="4900724"/>
            <a:chExt cx="5096607" cy="29535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70860" y="4900724"/>
              <a:ext cx="5096607" cy="2953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9673" y="4395288"/>
            <a:ext cx="1858980" cy="1858980"/>
            <a:chOff x="4589673" y="4395288"/>
            <a:chExt cx="1858980" cy="1858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9673" y="4395288"/>
              <a:ext cx="1858980" cy="18589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2297" y="6343755"/>
            <a:ext cx="2265118" cy="7237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7725" y="7033287"/>
            <a:ext cx="2771168" cy="12033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40324" y="4893602"/>
            <a:ext cx="5082364" cy="2953556"/>
            <a:chOff x="6640324" y="4893602"/>
            <a:chExt cx="5082364" cy="29535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640324" y="4893602"/>
              <a:ext cx="5082364" cy="2953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2016" y="4395288"/>
            <a:ext cx="1858980" cy="1858980"/>
            <a:chOff x="8252016" y="4395288"/>
            <a:chExt cx="1858980" cy="18589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2016" y="4395288"/>
              <a:ext cx="1858980" cy="18589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4640" y="6343755"/>
            <a:ext cx="2331471" cy="6865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27152" y="7080907"/>
            <a:ext cx="2530892" cy="4338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95546" y="4900724"/>
            <a:ext cx="5096607" cy="2953556"/>
            <a:chOff x="10295546" y="4900724"/>
            <a:chExt cx="5096607" cy="29535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295546" y="4900724"/>
              <a:ext cx="5096607" cy="2953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4359" y="4395288"/>
            <a:ext cx="1858980" cy="1858980"/>
            <a:chOff x="11914359" y="4395288"/>
            <a:chExt cx="1858980" cy="18589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14359" y="4395288"/>
              <a:ext cx="1858980" cy="185898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16964" y="6343755"/>
            <a:ext cx="2121042" cy="6865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39239" y="7033284"/>
            <a:ext cx="2308863" cy="1572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61873" y="5145571"/>
            <a:ext cx="276915" cy="337049"/>
            <a:chOff x="3561873" y="5145571"/>
            <a:chExt cx="276915" cy="3370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1873" y="5145571"/>
              <a:ext cx="276915" cy="337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18051" y="5145571"/>
            <a:ext cx="276915" cy="337049"/>
            <a:chOff x="7218051" y="5145571"/>
            <a:chExt cx="276915" cy="3370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8051" y="5145571"/>
              <a:ext cx="276915" cy="3370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74229" y="5145571"/>
            <a:ext cx="276915" cy="337049"/>
            <a:chOff x="10874229" y="5145571"/>
            <a:chExt cx="276915" cy="3370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4229" y="5145571"/>
              <a:ext cx="276915" cy="3370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90" y="4873838"/>
            <a:ext cx="5096607" cy="2953556"/>
            <a:chOff x="13880590" y="4873838"/>
            <a:chExt cx="5096607" cy="295355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3880590" y="4873838"/>
              <a:ext cx="5096607" cy="2953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99404" y="4368402"/>
            <a:ext cx="1858980" cy="1858980"/>
            <a:chOff x="15499404" y="4368402"/>
            <a:chExt cx="1858980" cy="18589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99404" y="4368402"/>
              <a:ext cx="1858980" cy="185898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202002" y="6343752"/>
            <a:ext cx="2531365" cy="6865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295715" y="7054018"/>
            <a:ext cx="2363711" cy="8304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519766" y="5154981"/>
            <a:ext cx="276915" cy="337049"/>
            <a:chOff x="14519766" y="5154981"/>
            <a:chExt cx="276915" cy="3370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19766" y="5154981"/>
              <a:ext cx="276915" cy="3370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8247" y="4648422"/>
            <a:ext cx="1277147" cy="1277147"/>
            <a:chOff x="1218247" y="4648422"/>
            <a:chExt cx="1277147" cy="127714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8247" y="4648422"/>
              <a:ext cx="1277147" cy="12771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27397" y="4533325"/>
            <a:ext cx="1583532" cy="1583532"/>
            <a:chOff x="4727397" y="4533325"/>
            <a:chExt cx="1583532" cy="158353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27397" y="4533325"/>
              <a:ext cx="1583532" cy="15835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70610" y="4543785"/>
            <a:ext cx="1486420" cy="1486420"/>
            <a:chOff x="8470610" y="4543785"/>
            <a:chExt cx="1486420" cy="148642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0610" y="4543785"/>
              <a:ext cx="1486420" cy="14864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77720" y="4601818"/>
            <a:ext cx="1446545" cy="1446545"/>
            <a:chOff x="12177720" y="4601818"/>
            <a:chExt cx="1446545" cy="144654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77720" y="4601818"/>
              <a:ext cx="1446545" cy="14465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812210" y="4671744"/>
            <a:ext cx="1233368" cy="1233368"/>
            <a:chOff x="15812210" y="4671744"/>
            <a:chExt cx="1233368" cy="123336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12210" y="4671744"/>
              <a:ext cx="1233368" cy="123336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37249" y="1266449"/>
            <a:ext cx="12006945" cy="94426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72681" y="27399"/>
            <a:ext cx="5319876" cy="118936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645851" y="2415863"/>
            <a:ext cx="10994012" cy="1054831"/>
            <a:chOff x="3645851" y="2415863"/>
            <a:chExt cx="10994012" cy="105483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45851" y="2415863"/>
              <a:ext cx="10994012" cy="105483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681" y="27399"/>
            <a:ext cx="5099390" cy="1141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593337" y="-1970939"/>
            <a:ext cx="31535484" cy="14965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9247" y="9329323"/>
            <a:ext cx="1216316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46" y="3651149"/>
            <a:ext cx="1542810" cy="1759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6848" y="3680151"/>
            <a:ext cx="4721340" cy="18172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0140" y="5430369"/>
            <a:ext cx="9289802" cy="11543"/>
            <a:chOff x="1220140" y="5430369"/>
            <a:chExt cx="9289802" cy="11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20140" y="5430369"/>
              <a:ext cx="9289802" cy="115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7747" y="2578381"/>
            <a:ext cx="5771908" cy="5128006"/>
            <a:chOff x="6247747" y="2578381"/>
            <a:chExt cx="5771908" cy="5128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47747" y="2578381"/>
              <a:ext cx="5766398" cy="798597"/>
              <a:chOff x="6247747" y="2578381"/>
              <a:chExt cx="5766398" cy="7985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47747" y="2578381"/>
                <a:ext cx="5766398" cy="7985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59064" y="3385944"/>
              <a:ext cx="5760591" cy="4320443"/>
              <a:chOff x="6259064" y="3385944"/>
              <a:chExt cx="5760591" cy="4320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59064" y="3385944"/>
                <a:ext cx="5760591" cy="432044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03792" y="2578381"/>
            <a:ext cx="5800207" cy="5153148"/>
            <a:chOff x="203792" y="2578381"/>
            <a:chExt cx="5800207" cy="51531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03792" y="2578381"/>
              <a:ext cx="5800207" cy="5153148"/>
              <a:chOff x="203792" y="2578381"/>
              <a:chExt cx="5800207" cy="515314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03792" y="2578381"/>
                <a:ext cx="5794671" cy="802513"/>
                <a:chOff x="203792" y="2578381"/>
                <a:chExt cx="5794671" cy="80251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03792" y="2578381"/>
                  <a:ext cx="5794671" cy="802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15164" y="3389903"/>
                <a:ext cx="5788835" cy="4341626"/>
                <a:chOff x="215164" y="3389903"/>
                <a:chExt cx="5788835" cy="434162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5164" y="3389903"/>
                  <a:ext cx="5788835" cy="43416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141" y="2623384"/>
              <a:ext cx="4600707" cy="7295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553" y="2608402"/>
            <a:ext cx="4743214" cy="7304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8087" y="7942039"/>
            <a:ext cx="4101014" cy="6718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7278" y="7942039"/>
            <a:ext cx="4500595" cy="6718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7075" y="7942039"/>
            <a:ext cx="5539156" cy="673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82573" y="3385944"/>
            <a:ext cx="5775623" cy="4320443"/>
            <a:chOff x="12282573" y="3385944"/>
            <a:chExt cx="5775623" cy="4320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2573" y="3385944"/>
              <a:ext cx="5775623" cy="4320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3525" y="2566283"/>
            <a:ext cx="5794671" cy="802513"/>
            <a:chOff x="12263525" y="2566283"/>
            <a:chExt cx="5794671" cy="8025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63525" y="2566283"/>
              <a:ext cx="5794671" cy="8025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9838" y="2611285"/>
            <a:ext cx="4429650" cy="7282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9154" y="1268354"/>
            <a:ext cx="16911955" cy="9182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2680" y="27399"/>
            <a:ext cx="2884143" cy="11836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8741" y="1647873"/>
            <a:ext cx="720757" cy="107143"/>
            <a:chOff x="688741" y="1647873"/>
            <a:chExt cx="720757" cy="10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88741" y="1647873"/>
              <a:ext cx="720757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571"/>
            <a:ext cx="18285714" cy="10335849"/>
            <a:chOff x="0" y="-28571"/>
            <a:chExt cx="18285714" cy="10335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571"/>
              <a:ext cx="18285714" cy="10335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140" y="5430369"/>
            <a:ext cx="9289802" cy="11543"/>
            <a:chOff x="1220140" y="5430369"/>
            <a:chExt cx="9289802" cy="11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140" y="5430369"/>
              <a:ext cx="9289802" cy="115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445" y="3651150"/>
            <a:ext cx="1666620" cy="1759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6849" y="3680150"/>
            <a:ext cx="7741187" cy="1824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9819" y="9304504"/>
            <a:ext cx="1140868" cy="825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5379" y="6692726"/>
            <a:ext cx="3975896" cy="2788022"/>
            <a:chOff x="4685379" y="6692726"/>
            <a:chExt cx="3975896" cy="27880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685379" y="6692726"/>
              <a:ext cx="3975894" cy="2788022"/>
              <a:chOff x="4685379" y="6692726"/>
              <a:chExt cx="3975894" cy="27880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85379" y="6692726"/>
                <a:ext cx="3975894" cy="27880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253" y="7674415"/>
              <a:ext cx="3610589" cy="8759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7306" y="6893011"/>
              <a:ext cx="3462090" cy="60586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980057" y="7393799"/>
              <a:ext cx="3493854" cy="100883"/>
              <a:chOff x="4980057" y="7393799"/>
              <a:chExt cx="3493854" cy="10088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0057" y="7393799"/>
                <a:ext cx="3493854" cy="10088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9717" y="6699669"/>
            <a:ext cx="3975894" cy="2788022"/>
            <a:chOff x="549717" y="6699669"/>
            <a:chExt cx="3975894" cy="278802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9717" y="6699669"/>
              <a:ext cx="3975894" cy="2788022"/>
              <a:chOff x="549717" y="6699669"/>
              <a:chExt cx="3975894" cy="27880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9717" y="6699669"/>
                <a:ext cx="3975894" cy="278802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98" y="7641100"/>
              <a:ext cx="3543979" cy="15724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642" y="6899954"/>
              <a:ext cx="3608329" cy="6058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44395" y="7400741"/>
              <a:ext cx="3493854" cy="100883"/>
              <a:chOff x="844395" y="7400741"/>
              <a:chExt cx="3493854" cy="10088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4395" y="7400741"/>
                <a:ext cx="3493854" cy="10088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809879" y="6692726"/>
            <a:ext cx="3975894" cy="2788022"/>
            <a:chOff x="8809879" y="6692726"/>
            <a:chExt cx="3975894" cy="278802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09879" y="6692726"/>
              <a:ext cx="3975894" cy="2788022"/>
              <a:chOff x="8809879" y="6692726"/>
              <a:chExt cx="3975894" cy="278802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09879" y="6692726"/>
                <a:ext cx="3975894" cy="278802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0196" y="7634158"/>
              <a:ext cx="3670551" cy="157245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1804" y="6893011"/>
              <a:ext cx="3900805" cy="61538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104558" y="7393796"/>
              <a:ext cx="3493854" cy="100883"/>
              <a:chOff x="9104558" y="7393796"/>
              <a:chExt cx="3493854" cy="1008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04558" y="7393796"/>
                <a:ext cx="3493854" cy="10088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2681" y="27399"/>
            <a:ext cx="4845209" cy="11836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0169" y="1549411"/>
            <a:ext cx="720757" cy="107143"/>
            <a:chOff x="780169" y="1549411"/>
            <a:chExt cx="720757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80169" y="1549411"/>
              <a:ext cx="720757" cy="10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8678" y="1167983"/>
            <a:ext cx="16239545" cy="9442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57143" y="981403"/>
            <a:ext cx="18433603" cy="35714"/>
            <a:chOff x="-57143" y="981403"/>
            <a:chExt cx="18433603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57143" y="981403"/>
              <a:ext cx="1843360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8647" y="3293688"/>
            <a:ext cx="4635427" cy="3277892"/>
            <a:chOff x="7478647" y="3293688"/>
            <a:chExt cx="4635427" cy="32778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8647" y="3293688"/>
              <a:ext cx="4635427" cy="32778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5146" y="2927111"/>
            <a:ext cx="6051752" cy="3644469"/>
            <a:chOff x="925146" y="2927111"/>
            <a:chExt cx="6051752" cy="36444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5146" y="2927111"/>
              <a:ext cx="6051752" cy="364446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16478" y="2333897"/>
            <a:ext cx="3874823" cy="66173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57973" y="2352946"/>
            <a:ext cx="2786881" cy="6524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527762" y="6164270"/>
            <a:ext cx="7117562" cy="35714"/>
            <a:chOff x="9527762" y="6164270"/>
            <a:chExt cx="7117562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527762" y="6164270"/>
              <a:ext cx="7117562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20623" y="4648941"/>
            <a:ext cx="2922881" cy="35714"/>
            <a:chOff x="8320623" y="4648941"/>
            <a:chExt cx="2922881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0623" y="4648941"/>
              <a:ext cx="2922881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6148" y="9594287"/>
            <a:ext cx="4550805" cy="5328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318718" y="3713703"/>
            <a:ext cx="2922881" cy="35714"/>
            <a:chOff x="8318718" y="3713703"/>
            <a:chExt cx="2922881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18718" y="3713703"/>
              <a:ext cx="2922881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47174" y="4031403"/>
            <a:ext cx="898375" cy="333443"/>
            <a:chOff x="9347174" y="4031403"/>
            <a:chExt cx="898375" cy="3334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9347174" y="4031403"/>
              <a:ext cx="898375" cy="33344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005565" y="3687057"/>
            <a:ext cx="9367896" cy="4601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571"/>
            <a:ext cx="18285714" cy="10285714"/>
            <a:chOff x="0" y="-28571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571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140" y="5430369"/>
            <a:ext cx="9289802" cy="11543"/>
            <a:chOff x="1220140" y="5430369"/>
            <a:chExt cx="9289802" cy="11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20140" y="5430369"/>
              <a:ext cx="9289802" cy="115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445" y="3651150"/>
            <a:ext cx="1666620" cy="1759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6849" y="3680153"/>
            <a:ext cx="4421787" cy="1824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82495" y="-1468541"/>
            <a:ext cx="32650705" cy="14351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20730"/>
            <a:ext cx="18433603" cy="896387"/>
            <a:chOff x="-57143" y="120730"/>
            <a:chExt cx="18433603" cy="8963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7143" y="120730"/>
              <a:ext cx="18433603" cy="896387"/>
              <a:chOff x="-57143" y="120730"/>
              <a:chExt cx="18433603" cy="89638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2680" y="27399"/>
                <a:ext cx="5299914" cy="1189362"/>
              </a:xfrm>
              <a:prstGeom prst="rect">
                <a:avLst/>
              </a:prstGeom>
            </p:spPr>
          </p:pic>
          <p:grpSp>
            <p:nvGrpSpPr>
              <p:cNvPr id="1003" name="그룹 1003"/>
              <p:cNvGrpSpPr/>
              <p:nvPr/>
            </p:nvGrpSpPr>
            <p:grpSpPr>
              <a:xfrm>
                <a:off x="-57143" y="981403"/>
                <a:ext cx="18433603" cy="35714"/>
                <a:chOff x="-57143" y="981403"/>
                <a:chExt cx="18433603" cy="35714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57143" y="981403"/>
                  <a:ext cx="18433603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4" name="그룹 1004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5704" y="5384319"/>
            <a:ext cx="5045546" cy="3938976"/>
            <a:chOff x="6635704" y="5384319"/>
            <a:chExt cx="5045546" cy="3938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5704" y="5384319"/>
              <a:ext cx="5045546" cy="39389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4974" y="5384319"/>
            <a:ext cx="5045546" cy="3938976"/>
            <a:chOff x="12514974" y="5384319"/>
            <a:chExt cx="5045546" cy="39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4974" y="5384319"/>
              <a:ext cx="5045546" cy="39389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240" y="1436087"/>
            <a:ext cx="2603861" cy="7237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981" y="4621244"/>
            <a:ext cx="2867223" cy="6985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949794" y="1283628"/>
            <a:ext cx="32185303" cy="3911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194" y="5384319"/>
            <a:ext cx="5045546" cy="3938976"/>
            <a:chOff x="725194" y="5384319"/>
            <a:chExt cx="5045546" cy="3938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194" y="5384319"/>
              <a:ext cx="5045546" cy="39389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7505" y="6502399"/>
            <a:ext cx="4508034" cy="1763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1314" y="5458468"/>
            <a:ext cx="3569312" cy="694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5456" y="6072121"/>
            <a:ext cx="4250034" cy="96315"/>
            <a:chOff x="1125456" y="6072121"/>
            <a:chExt cx="4250034" cy="963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456" y="6072121"/>
              <a:ext cx="4250034" cy="963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9620" y="6502399"/>
            <a:ext cx="4109395" cy="23339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9666" y="6502399"/>
            <a:ext cx="4448062" cy="18867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81823" y="5448490"/>
            <a:ext cx="3510855" cy="678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5379" y="6048774"/>
            <a:ext cx="4182824" cy="96315"/>
            <a:chOff x="6995379" y="6048774"/>
            <a:chExt cx="4182824" cy="963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5379" y="6048774"/>
              <a:ext cx="4182824" cy="9631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16941" y="5457559"/>
            <a:ext cx="3709960" cy="678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71084" y="6022230"/>
            <a:ext cx="4301426" cy="108000"/>
            <a:chOff x="12971084" y="6022230"/>
            <a:chExt cx="4301426" cy="108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71084" y="6022230"/>
              <a:ext cx="4301426" cy="108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7143" y="120730"/>
            <a:ext cx="18433603" cy="896387"/>
            <a:chOff x="-57143" y="120730"/>
            <a:chExt cx="18433603" cy="8963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7143" y="120730"/>
              <a:ext cx="18433603" cy="896387"/>
              <a:chOff x="-57143" y="120730"/>
              <a:chExt cx="18433603" cy="8963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2680" y="27399"/>
                <a:ext cx="2871076" cy="1180524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-57143" y="981403"/>
                <a:ext cx="18433603" cy="35714"/>
                <a:chOff x="-57143" y="981403"/>
                <a:chExt cx="18433603" cy="3571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57143" y="981403"/>
                  <a:ext cx="18433603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5400565" y="237348"/>
            <a:ext cx="2688065" cy="544333"/>
            <a:chOff x="15400565" y="237348"/>
            <a:chExt cx="2688065" cy="544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00565" y="237348"/>
              <a:ext cx="2688065" cy="5443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809819" y="9329323"/>
            <a:ext cx="1123335" cy="683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2022-11-20T14:08:51Z</dcterms:created>
  <dcterms:modified xsi:type="dcterms:W3CDTF">2022-11-20T14:08:51Z</dcterms:modified>
</cp:coreProperties>
</file>